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6B80-8309-456A-93F4-C725AAE99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7BFBA-4E94-4944-93DF-FEE2B96ED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D963B-FFE3-4919-83CA-50EBB19C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2AC6C-D17E-44E4-8236-8876C9D5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89EC0-FA43-4F6F-A31A-7CCD2C73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8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BC74-8403-4BDE-B1CF-28C46477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34E67-6912-4A85-AA78-2873C9931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156CE-B5C1-44B7-8CD7-D0EF3B57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C579-755D-4C80-A904-C81A88D0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83BC9-AE8D-4D4F-99EC-9A7870C8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2ED41F-E1EC-4E2F-84C3-9B3A21FD5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5B58C-044B-4DB0-A256-DAEA12F8A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84826-12CD-4033-82A0-3C59DF09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E8B7-DD89-46E6-9D0B-B2E134BE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C8474-ACEF-4544-B5C2-E1B9EB06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6DD16-1503-4583-A76D-364DF7BE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C5D18-8B16-49F2-853C-DC6DC237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FDA49-D820-49E3-B3AE-FED65304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DEE1A-035E-46F8-B74C-15EC6140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AB72B-1ACA-48AE-85CC-92EAAE76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049A-6327-406F-91FA-076CE9CE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0AEBF-3906-4539-97F2-39BD25E09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AC09F-515D-465F-AC2E-2AD93BF9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25E6-D930-4548-8FAA-6A29363F4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C0E83-2BC1-40E0-A3C3-D5C87426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8C51-259A-49B7-AD74-CD683DE3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BB0F-1CE0-4353-9EB3-8EA34AD22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BF44D-8358-4DFB-95F1-0CA6F0790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85393-E87B-4520-86C9-1E4B6C73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14CDD-F599-4C3A-B65D-3202FB04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62365-B048-4A0C-84EC-37D5A9CC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4B4B-C457-4974-95DE-FDC95A31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82172-9FBC-4D15-AC85-A1043DE70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0A67A-F215-4F7A-81DA-1C28A91E3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4128D-CFE0-498D-8E39-4A4340E1C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327D5-CD82-4460-A2E7-CD9302E24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79C72-98AE-4564-8A76-5E05F870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A4AA2-25BB-4305-AB15-B0F7D851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60888-AE73-49FC-A82A-B76709BF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E888-CF71-4BBF-B6B1-06C6F6E0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7247B-01FF-45A6-94F8-9138AD548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A7E38-45B7-4400-B19F-175ACC6C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1D413-CCB5-4341-85DC-1FE2BD1A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4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A9E3A-29E0-45F1-9F33-88B4AF2E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B1775-849F-4253-8970-677EB90B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518AC-C5C7-4FE0-8747-8BD486BE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1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E3D1-DAFA-4372-A507-D18F3A5B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A0C09-4D78-43A1-A322-7F1A2C0B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8C3A2-D98C-4564-A2E9-B7696FA2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9C882-6AE2-481C-93B7-A6F06E96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48478-A61F-48F7-B323-FF433C03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EDF0E-8362-44A7-9ABE-03BD5486C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333F-D750-4B52-A880-C66C867EF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F5A7E-5623-41F0-A6C2-501F91B75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E1DDB-C5F8-44FF-BBD9-239C0083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059FC-6E4C-43D9-9A27-652EE9F9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E146B-2C68-45AB-B204-239308DC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7D4471-33D0-4E79-B482-4F4D10CB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3916A-0157-41D5-9442-19EBC147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50319-1CEC-4B6B-AB6C-9A7C02D4D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F62A-29DA-4111-84EB-539BF3188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EC12-084D-4BA5-96D2-B7BAC5704E5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3891-9B38-4ECD-852E-91A734DB3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950F1-29B4-4D74-8154-D6FBCE5DE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AF9F-EE06-4671-BC9F-79B7B365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EF0CE9-4C88-4E73-9239-EA97DDB7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5F9A45-8754-445C-89AD-F9FB076E78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53AED-F991-4BEB-9297-095B03FE0D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5EE3-B2D7-4EBF-BD0E-75F3AADB85D2}"/>
              </a:ext>
            </a:extLst>
          </p:cNvPr>
          <p:cNvSpPr/>
          <p:nvPr/>
        </p:nvSpPr>
        <p:spPr>
          <a:xfrm>
            <a:off x="1062182" y="1921164"/>
            <a:ext cx="4830618" cy="41009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3A8D56-3740-46C3-A786-5AE83DE36133}"/>
              </a:ext>
            </a:extLst>
          </p:cNvPr>
          <p:cNvSpPr/>
          <p:nvPr/>
        </p:nvSpPr>
        <p:spPr>
          <a:xfrm>
            <a:off x="6366294" y="1930782"/>
            <a:ext cx="4763524" cy="41009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89C9B5-EA5E-44DF-A385-70BC45EA167B}"/>
              </a:ext>
            </a:extLst>
          </p:cNvPr>
          <p:cNvSpPr txBox="1"/>
          <p:nvPr/>
        </p:nvSpPr>
        <p:spPr>
          <a:xfrm>
            <a:off x="1358660" y="2573200"/>
            <a:ext cx="41406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How to see if an Invoice is Paid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5496C3-80DB-4817-A60E-2AD7C4E78EEA}"/>
              </a:ext>
            </a:extLst>
          </p:cNvPr>
          <p:cNvSpPr txBox="1"/>
          <p:nvPr/>
        </p:nvSpPr>
        <p:spPr>
          <a:xfrm>
            <a:off x="6719977" y="2458528"/>
            <a:ext cx="3994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How to Close a PO to Release Funds Back to Your Budget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ACAA76-048D-47B8-84FF-301346BF386E}"/>
              </a:ext>
            </a:extLst>
          </p:cNvPr>
          <p:cNvSpPr/>
          <p:nvPr/>
        </p:nvSpPr>
        <p:spPr>
          <a:xfrm>
            <a:off x="992038" y="517585"/>
            <a:ext cx="10137780" cy="9521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5E66F9-E894-49DE-AC6F-2BF0A8C9D285}"/>
              </a:ext>
            </a:extLst>
          </p:cNvPr>
          <p:cNvSpPr txBox="1"/>
          <p:nvPr/>
        </p:nvSpPr>
        <p:spPr>
          <a:xfrm>
            <a:off x="2049732" y="483944"/>
            <a:ext cx="7686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Oracle </a:t>
            </a:r>
          </a:p>
        </p:txBody>
      </p:sp>
    </p:spTree>
    <p:extLst>
      <p:ext uri="{BB962C8B-B14F-4D97-AF65-F5344CB8AC3E}">
        <p14:creationId xmlns:p14="http://schemas.microsoft.com/office/powerpoint/2010/main" val="145642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9EFA5C8-8C63-4480-B5D5-6957E87B3136}"/>
              </a:ext>
            </a:extLst>
          </p:cNvPr>
          <p:cNvSpPr/>
          <p:nvPr/>
        </p:nvSpPr>
        <p:spPr>
          <a:xfrm>
            <a:off x="1061049" y="621102"/>
            <a:ext cx="3536830" cy="12335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2F3936-C2DB-419B-A9CA-960F4EDB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b="1" dirty="0">
                <a:solidFill>
                  <a:schemeClr val="bg1"/>
                </a:solidFill>
              </a:rPr>
              <a:t>How to check if a payment has been made against your PO 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E0C1-404D-4364-9F79-63986F738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263" y="388189"/>
            <a:ext cx="6936926" cy="6314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2DD41-F1AC-4CC3-856B-FE49F10AD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You can use this steps to see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What you have received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Verify invoices sent to Accounts Payable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If payment has been processed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You must VALIDATE your payment has been made BEFORE you close a PO or your payment will not go thru.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14CF58-F849-4120-B98B-CE3AB6915765}"/>
              </a:ext>
            </a:extLst>
          </p:cNvPr>
          <p:cNvSpPr/>
          <p:nvPr/>
        </p:nvSpPr>
        <p:spPr>
          <a:xfrm>
            <a:off x="5098212" y="552091"/>
            <a:ext cx="6547448" cy="59177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E47137-B722-4088-817A-6FCC66834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147" y="2205765"/>
            <a:ext cx="5618673" cy="37404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B369C4-39FB-4ABA-ADA3-3C50FF75624A}"/>
              </a:ext>
            </a:extLst>
          </p:cNvPr>
          <p:cNvSpPr txBox="1"/>
          <p:nvPr/>
        </p:nvSpPr>
        <p:spPr>
          <a:xfrm>
            <a:off x="5183038" y="795635"/>
            <a:ext cx="6377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Requisition Home page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Procurement – Purchase Requisitions – Click the Blue Hyperlink Requisition number you want to check  for payment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21614D-54DE-468A-8C61-8A4688BA0B5D}"/>
              </a:ext>
            </a:extLst>
          </p:cNvPr>
          <p:cNvCxnSpPr/>
          <p:nvPr/>
        </p:nvCxnSpPr>
        <p:spPr>
          <a:xfrm flipH="1">
            <a:off x="6096000" y="1854679"/>
            <a:ext cx="468702" cy="21085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56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7D924A-5A75-4A0A-968C-44B8BA41CAE0}"/>
              </a:ext>
            </a:extLst>
          </p:cNvPr>
          <p:cNvSpPr/>
          <p:nvPr/>
        </p:nvSpPr>
        <p:spPr>
          <a:xfrm>
            <a:off x="802257" y="612475"/>
            <a:ext cx="10765766" cy="5287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C3534-BEB4-4B0C-AF07-CADB08F56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432" y="1444924"/>
            <a:ext cx="9609827" cy="36230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935260-DBCC-41D6-8E83-E1688F82A360}"/>
              </a:ext>
            </a:extLst>
          </p:cNvPr>
          <p:cNvSpPr txBox="1"/>
          <p:nvPr/>
        </p:nvSpPr>
        <p:spPr>
          <a:xfrm>
            <a:off x="8479765" y="740767"/>
            <a:ext cx="234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View Life Cycle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97AF05-9485-4165-8CDE-11A976D03E5F}"/>
              </a:ext>
            </a:extLst>
          </p:cNvPr>
          <p:cNvCxnSpPr>
            <a:cxnSpLocks/>
          </p:cNvCxnSpPr>
          <p:nvPr/>
        </p:nvCxnSpPr>
        <p:spPr>
          <a:xfrm>
            <a:off x="9333781" y="1015209"/>
            <a:ext cx="319176" cy="4297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146D249-ABC2-4E02-BEC1-04FFCA3FF337}"/>
              </a:ext>
            </a:extLst>
          </p:cNvPr>
          <p:cNvSpPr txBox="1"/>
          <p:nvPr/>
        </p:nvSpPr>
        <p:spPr>
          <a:xfrm>
            <a:off x="1181819" y="5299576"/>
            <a:ext cx="909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Info* Line Life Cycle – shows only information on this single line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8E3200-B119-4685-9222-A04EF90026FD}"/>
              </a:ext>
            </a:extLst>
          </p:cNvPr>
          <p:cNvSpPr txBox="1"/>
          <p:nvPr/>
        </p:nvSpPr>
        <p:spPr>
          <a:xfrm>
            <a:off x="1121432" y="916403"/>
            <a:ext cx="5736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Info* Red button – Life Cycle shows information for the entire Requisition </a:t>
            </a:r>
          </a:p>
        </p:txBody>
      </p:sp>
    </p:spTree>
    <p:extLst>
      <p:ext uri="{BB962C8B-B14F-4D97-AF65-F5344CB8AC3E}">
        <p14:creationId xmlns:p14="http://schemas.microsoft.com/office/powerpoint/2010/main" val="377233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6A16-698C-4B3F-9B50-8DD98B80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8" y="181156"/>
            <a:ext cx="11680165" cy="31822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A9A36-C674-42FF-B060-09132EDC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408" y="3683479"/>
            <a:ext cx="11680165" cy="29933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8C465-D7A1-4491-9399-77A7475A2D15}"/>
              </a:ext>
            </a:extLst>
          </p:cNvPr>
          <p:cNvSpPr/>
          <p:nvPr/>
        </p:nvSpPr>
        <p:spPr>
          <a:xfrm>
            <a:off x="198408" y="181156"/>
            <a:ext cx="11680165" cy="31822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CB6677-FC6B-4703-8988-48D51E1FB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01" y="592343"/>
            <a:ext cx="11444378" cy="23039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CD63B9-B302-4FCC-A7E6-48BF16142D9E}"/>
              </a:ext>
            </a:extLst>
          </p:cNvPr>
          <p:cNvSpPr txBox="1"/>
          <p:nvPr/>
        </p:nvSpPr>
        <p:spPr>
          <a:xfrm>
            <a:off x="517585" y="266382"/>
            <a:ext cx="584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Receipts – This is what YOU have received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4C208-254F-4234-8809-3BCD7554A5CC}"/>
              </a:ext>
            </a:extLst>
          </p:cNvPr>
          <p:cNvSpPr txBox="1"/>
          <p:nvPr/>
        </p:nvSpPr>
        <p:spPr>
          <a:xfrm>
            <a:off x="434195" y="2959170"/>
            <a:ext cx="676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Invoices – these are the invoices you have sent to Accounts Payable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E3D640-C9C8-4715-B4CA-2262F8B2E280}"/>
              </a:ext>
            </a:extLst>
          </p:cNvPr>
          <p:cNvSpPr txBox="1"/>
          <p:nvPr/>
        </p:nvSpPr>
        <p:spPr>
          <a:xfrm>
            <a:off x="7645878" y="2959170"/>
            <a:ext cx="434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Shows what is Paid or Pending Payment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EDE8ED-8C61-4547-85AB-1FCAB9FBD828}"/>
              </a:ext>
            </a:extLst>
          </p:cNvPr>
          <p:cNvCxnSpPr>
            <a:cxnSpLocks/>
          </p:cNvCxnSpPr>
          <p:nvPr/>
        </p:nvCxnSpPr>
        <p:spPr>
          <a:xfrm flipH="1">
            <a:off x="2216988" y="585386"/>
            <a:ext cx="2363638" cy="7628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18C1F9-669A-4F62-9843-7BB1BEF3554F}"/>
              </a:ext>
            </a:extLst>
          </p:cNvPr>
          <p:cNvCxnSpPr>
            <a:cxnSpLocks/>
          </p:cNvCxnSpPr>
          <p:nvPr/>
        </p:nvCxnSpPr>
        <p:spPr>
          <a:xfrm flipH="1" flipV="1">
            <a:off x="10256808" y="2833483"/>
            <a:ext cx="1357223" cy="310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91DA47-A587-4930-B97C-13B35B356C70}"/>
              </a:ext>
            </a:extLst>
          </p:cNvPr>
          <p:cNvCxnSpPr>
            <a:cxnSpLocks/>
          </p:cNvCxnSpPr>
          <p:nvPr/>
        </p:nvCxnSpPr>
        <p:spPr>
          <a:xfrm flipH="1" flipV="1">
            <a:off x="577970" y="2639094"/>
            <a:ext cx="715992" cy="3887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DBBBBB-41A3-4034-8804-569769FC8BF2}"/>
              </a:ext>
            </a:extLst>
          </p:cNvPr>
          <p:cNvSpPr txBox="1"/>
          <p:nvPr/>
        </p:nvSpPr>
        <p:spPr>
          <a:xfrm>
            <a:off x="6581955" y="1001704"/>
            <a:ext cx="306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Fixed Price Service Requisition</a:t>
            </a:r>
          </a:p>
          <a:p>
            <a:r>
              <a:rPr lang="en-US" dirty="0">
                <a:highlight>
                  <a:srgbClr val="FFFF00"/>
                </a:highlight>
              </a:rPr>
              <a:t>  w/multiple invoices received 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243663-E5A1-4DA3-8989-CA4A4343DF2E}"/>
              </a:ext>
            </a:extLst>
          </p:cNvPr>
          <p:cNvSpPr/>
          <p:nvPr/>
        </p:nvSpPr>
        <p:spPr>
          <a:xfrm>
            <a:off x="198408" y="3682407"/>
            <a:ext cx="11680165" cy="2993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6C09FCD-A6A9-418E-AF56-049DF9252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01" y="4247974"/>
            <a:ext cx="11444378" cy="17789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A5605E0-F3DB-437D-8FBF-B3DCC23E9AF3}"/>
              </a:ext>
            </a:extLst>
          </p:cNvPr>
          <p:cNvSpPr txBox="1"/>
          <p:nvPr/>
        </p:nvSpPr>
        <p:spPr>
          <a:xfrm>
            <a:off x="7375585" y="4426049"/>
            <a:ext cx="3036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Goods Requisition </a:t>
            </a:r>
          </a:p>
          <a:p>
            <a:r>
              <a:rPr lang="en-US" dirty="0">
                <a:highlight>
                  <a:srgbClr val="FFFF00"/>
                </a:highlight>
              </a:rPr>
              <a:t> received at one time </a:t>
            </a:r>
          </a:p>
        </p:txBody>
      </p:sp>
    </p:spTree>
    <p:extLst>
      <p:ext uri="{BB962C8B-B14F-4D97-AF65-F5344CB8AC3E}">
        <p14:creationId xmlns:p14="http://schemas.microsoft.com/office/powerpoint/2010/main" val="316296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75E2-F3CE-41B0-8540-0A2017A7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A8C48-E473-4205-830B-6359FFAFD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12808"/>
            <a:ext cx="5181600" cy="50641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10F4E-898C-44D0-A5F6-28D21C181EAC}"/>
              </a:ext>
            </a:extLst>
          </p:cNvPr>
          <p:cNvSpPr/>
          <p:nvPr/>
        </p:nvSpPr>
        <p:spPr>
          <a:xfrm>
            <a:off x="838200" y="370936"/>
            <a:ext cx="10515600" cy="6642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59222-FC6B-4201-805D-475BED47CE95}"/>
              </a:ext>
            </a:extLst>
          </p:cNvPr>
          <p:cNvSpPr txBox="1"/>
          <p:nvPr/>
        </p:nvSpPr>
        <p:spPr>
          <a:xfrm>
            <a:off x="1765540" y="480982"/>
            <a:ext cx="866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If All your invoices have been paid you can now close your Requisition / PO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23C6A-57ED-4562-A6A1-118D7083E53A}"/>
              </a:ext>
            </a:extLst>
          </p:cNvPr>
          <p:cNvSpPr/>
          <p:nvPr/>
        </p:nvSpPr>
        <p:spPr>
          <a:xfrm>
            <a:off x="129396" y="1112808"/>
            <a:ext cx="5966604" cy="50641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D62555-7AA4-4978-BA6A-6338951B5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14" y="2542196"/>
            <a:ext cx="4811367" cy="3202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6293BF-A1D3-4334-8F37-A4D60C965552}"/>
              </a:ext>
            </a:extLst>
          </p:cNvPr>
          <p:cNvSpPr txBox="1"/>
          <p:nvPr/>
        </p:nvSpPr>
        <p:spPr>
          <a:xfrm>
            <a:off x="1061416" y="1365837"/>
            <a:ext cx="4929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Requisition Home page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Procurement – Purchase Requisitions – Click the Blue Hyperlink Requisition number 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424B300-006F-443D-A077-8E78A67DBB7E}"/>
              </a:ext>
            </a:extLst>
          </p:cNvPr>
          <p:cNvCxnSpPr/>
          <p:nvPr/>
        </p:nvCxnSpPr>
        <p:spPr>
          <a:xfrm flipH="1">
            <a:off x="1587260" y="2289167"/>
            <a:ext cx="672861" cy="17911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0744D32-AD05-4836-B9ED-5E4FA62F8935}"/>
              </a:ext>
            </a:extLst>
          </p:cNvPr>
          <p:cNvSpPr/>
          <p:nvPr/>
        </p:nvSpPr>
        <p:spPr>
          <a:xfrm>
            <a:off x="6243016" y="1116910"/>
            <a:ext cx="5750944" cy="50317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E21B4B0-B4CF-491A-B283-D3A814B24E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74201" y="1827502"/>
            <a:ext cx="5488573" cy="41600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B21D7DB-EE33-4830-B0AF-793F929B09FC}"/>
              </a:ext>
            </a:extLst>
          </p:cNvPr>
          <p:cNvSpPr txBox="1"/>
          <p:nvPr/>
        </p:nvSpPr>
        <p:spPr>
          <a:xfrm>
            <a:off x="6517257" y="1216325"/>
            <a:ext cx="521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Actions – Cancel Requisition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B383C2-F0D2-49B0-90EF-22F55C89B151}"/>
              </a:ext>
            </a:extLst>
          </p:cNvPr>
          <p:cNvCxnSpPr>
            <a:cxnSpLocks/>
          </p:cNvCxnSpPr>
          <p:nvPr/>
        </p:nvCxnSpPr>
        <p:spPr>
          <a:xfrm>
            <a:off x="8019690" y="1585657"/>
            <a:ext cx="3186023" cy="8469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13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D0742-3B7D-429A-8274-22DED0F06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202" y="4260850"/>
            <a:ext cx="4094492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b="1" dirty="0">
                <a:highlight>
                  <a:srgbClr val="FFFF00"/>
                </a:highlight>
              </a:rPr>
              <a:t>You will be responsible to close your REQ / PO’s </a:t>
            </a:r>
            <a:br>
              <a:rPr lang="en-US" b="1" dirty="0">
                <a:highlight>
                  <a:srgbClr val="FFFF00"/>
                </a:highlight>
              </a:rPr>
            </a:br>
            <a:r>
              <a:rPr lang="en-US" b="1" dirty="0">
                <a:highlight>
                  <a:srgbClr val="FFFF00"/>
                </a:highlight>
              </a:rPr>
              <a:t>at the end of each BUDGET Year.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5D244-4973-455D-AEA9-465A4310B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FF245-123F-49CC-9154-DD78F67AB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0788" y="264717"/>
            <a:ext cx="3932237" cy="3811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3236C-CA44-49B8-A5E0-8B1F6C866954}"/>
              </a:ext>
            </a:extLst>
          </p:cNvPr>
          <p:cNvSpPr/>
          <p:nvPr/>
        </p:nvSpPr>
        <p:spPr>
          <a:xfrm>
            <a:off x="5141959" y="996950"/>
            <a:ext cx="6210253" cy="4864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4038CE-730F-45A2-9E3B-E3EFF1590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454" y="1302589"/>
            <a:ext cx="5201376" cy="16385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786228-09B2-4908-B943-3B2E5B9F00F7}"/>
              </a:ext>
            </a:extLst>
          </p:cNvPr>
          <p:cNvSpPr/>
          <p:nvPr/>
        </p:nvSpPr>
        <p:spPr>
          <a:xfrm>
            <a:off x="900202" y="261003"/>
            <a:ext cx="3873411" cy="37216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813883-F467-49FC-8C64-B5BA86D85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614" y="1629096"/>
            <a:ext cx="2924583" cy="22005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5601A08-B648-44B7-BB38-6383D51A4E9C}"/>
              </a:ext>
            </a:extLst>
          </p:cNvPr>
          <p:cNvSpPr txBox="1"/>
          <p:nvPr/>
        </p:nvSpPr>
        <p:spPr>
          <a:xfrm>
            <a:off x="966158" y="428888"/>
            <a:ext cx="3761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 Pop up box -  </a:t>
            </a:r>
          </a:p>
          <a:p>
            <a:r>
              <a:rPr lang="en-US" sz="2000" dirty="0"/>
              <a:t>Release Funds</a:t>
            </a:r>
          </a:p>
          <a:p>
            <a:r>
              <a:rPr lang="en-US" sz="2000" dirty="0"/>
              <a:t>(</a:t>
            </a:r>
            <a:r>
              <a:rPr lang="en-US" sz="1400" dirty="0"/>
              <a:t>this is what your manager sees for approval) 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8CD83E-501C-4C6F-BAAF-9CDB30CDB5FA}"/>
              </a:ext>
            </a:extLst>
          </p:cNvPr>
          <p:cNvSpPr txBox="1"/>
          <p:nvPr/>
        </p:nvSpPr>
        <p:spPr>
          <a:xfrm>
            <a:off x="5934974" y="3506512"/>
            <a:ext cx="5002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Confirmation Pop Up Box – Shows you have successfully closed the Requisition / PO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Managers will receive a notification to approve – </a:t>
            </a:r>
            <a:r>
              <a:rPr lang="en-US" sz="1600" b="1" dirty="0">
                <a:highlight>
                  <a:srgbClr val="FFFF00"/>
                </a:highlight>
              </a:rPr>
              <a:t>Funds will be released back to your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3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    How to check if a payment has been made against your PO  </vt:lpstr>
      <vt:lpstr>PowerPoint Presentation</vt:lpstr>
      <vt:lpstr>PowerPoint Presentation</vt:lpstr>
      <vt:lpstr>PowerPoint Presentation</vt:lpstr>
      <vt:lpstr> You will be responsible to close your REQ / PO’s  at the end of each BUDGET Year.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Thomas</dc:creator>
  <cp:lastModifiedBy>Marsha Thomas</cp:lastModifiedBy>
  <cp:revision>2</cp:revision>
  <dcterms:created xsi:type="dcterms:W3CDTF">2023-05-05T14:50:26Z</dcterms:created>
  <dcterms:modified xsi:type="dcterms:W3CDTF">2023-05-05T16:12:13Z</dcterms:modified>
</cp:coreProperties>
</file>